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87" d="100"/>
          <a:sy n="87" d="100"/>
        </p:scale>
        <p:origin x="896"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56982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INIYADHARSHINI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622021243022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4" name="Picture 3">
            <a:extLst>
              <a:ext uri="{FF2B5EF4-FFF2-40B4-BE49-F238E27FC236}">
                <a16:creationId xmlns:a16="http://schemas.microsoft.com/office/drawing/2014/main" id="{F8E25A1F-B79C-AF4D-B62A-72A0CA0D1DD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4" name="Picture 3">
            <a:extLst>
              <a:ext uri="{FF2B5EF4-FFF2-40B4-BE49-F238E27FC236}">
                <a16:creationId xmlns:a16="http://schemas.microsoft.com/office/drawing/2014/main" id="{1A189CA8-2877-28D9-7D70-1E73D4F60E9F}"/>
              </a:ext>
            </a:extLst>
          </p:cNvPr>
          <p:cNvPicPr>
            <a:picLocks noChangeAspect="1"/>
          </p:cNvPicPr>
          <p:nvPr/>
        </p:nvPicPr>
        <p:blipFill>
          <a:blip r:embed="rId3"/>
          <a:stretch>
            <a:fillRect/>
          </a:stretch>
        </p:blipFill>
        <p:spPr>
          <a:xfrm>
            <a:off x="0" y="1086280"/>
            <a:ext cx="9144000" cy="40572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pic>
        <p:nvPicPr>
          <p:cNvPr id="5" name="Picture 4">
            <a:extLst>
              <a:ext uri="{FF2B5EF4-FFF2-40B4-BE49-F238E27FC236}">
                <a16:creationId xmlns:a16="http://schemas.microsoft.com/office/drawing/2014/main" id="{9AA84D36-FB0C-29F2-D30B-2D6280A651AA}"/>
              </a:ext>
            </a:extLst>
          </p:cNvPr>
          <p:cNvPicPr>
            <a:picLocks noChangeAspect="1"/>
          </p:cNvPicPr>
          <p:nvPr/>
        </p:nvPicPr>
        <p:blipFill>
          <a:blip r:embed="rId4"/>
          <a:stretch>
            <a:fillRect/>
          </a:stretch>
        </p:blipFill>
        <p:spPr>
          <a:xfrm>
            <a:off x="0" y="1065074"/>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128</TotalTime>
  <Words>850</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Thamesh Raj</cp:lastModifiedBy>
  <cp:revision>17</cp:revision>
  <dcterms:modified xsi:type="dcterms:W3CDTF">2024-04-09T11:47:01Z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